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65330"/>
  </p:normalViewPr>
  <p:slideViewPr>
    <p:cSldViewPr snapToGrid="0" snapToObjects="1">
      <p:cViewPr varScale="1">
        <p:scale>
          <a:sx n="43" d="100"/>
          <a:sy n="43" d="100"/>
        </p:scale>
        <p:origin x="1080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121E6-0D89-D147-8889-0A7927BF14D3}" type="datetimeFigureOut">
              <a:rPr lang="en-US" smtClean="0"/>
              <a:t>11/5/15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64FF5-677C-7840-B6BA-799456A4F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06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Outdoors Empowered Network’s/Latino Outdoors story around Networks 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do you grow and organization and grow the field at the same time?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can’t do the two of these without thinking about Network weaving- an “outsized impact” on the field.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 the Network building blocks: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Four core principals: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Mission, not organization—Kyle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Trust, not control-- Jose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Humility, not brand-- Kyle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Node, not hub. --- Jose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Kyle- Mission not organization, Adopt a network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midset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Jose, I love that you asked this question.  Maybe each of us takes a few minutes to share that genesis story.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64FF5-677C-7840-B6BA-799456A4F5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2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Outdoors Empowered Network’s/Latino Outdoors story around Networks 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do you grow and organization and grow the field at the same time?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can’t do the two of these without thinking about Network weaving- an “outsized impact” on the field.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 the Network building blocks: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Four core principals: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Mission, not organization—Kyle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Trust, not control-- Jose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Humility, not brand-- Kyle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Node, not hub. --- Jose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Kyle- Mission not organization, Adopt a network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midset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Jose, I love that you asked this question.  Maybe each of us takes a few minutes to share that genesis story.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64FF5-677C-7840-B6BA-799456A4F5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23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Outdoors Empowered Network’s/Latino Outdoors story around Networks 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do you grow and organization and grow the field at the same time?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can’t do the two of these without thinking about Network weaving- an “outsized impact” on the field.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 the Network building blocks: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Four core principals: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Mission, not organization—Kyle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Trust, not control-- Jose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Humility, not brand-- Kyle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Node, not hub. --- Jose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Kyle- Mission not organization, Adopt a network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midset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Jose, I love that you asked this question.  Maybe each of us takes a few minutes to share that genesis story.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64FF5-677C-7840-B6BA-799456A4F5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6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Outdoors Empowered Network’s/Latino Outdoors story around Networks 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do you grow and organization and grow the field at the same time?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can’t do the two of these without thinking about Network weaving- an “outsized impact” on the field.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 the Network building blocks: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Four core principals: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Mission, not organization—Kyle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Trust, not control-- Jose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Humility, not brand-- Kyle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Node, not hub. --- Jose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Kyle- Mission not organization, Adopt a network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midset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Jose, I love that you asked this question.  Maybe each of us takes a few minutes to share that genesis story.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64FF5-677C-7840-B6BA-799456A4F5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1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11/5/15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11/5/15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11/5/15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061" y="4636546"/>
            <a:ext cx="8218843" cy="178663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Networks: Opportunities &amp; Challenges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Jose Gonzales and </a:t>
            </a:r>
          </a:p>
          <a:p>
            <a:pPr algn="r"/>
            <a:r>
              <a:rPr lang="en-US" dirty="0" smtClean="0"/>
              <a:t>Kyle Macdonald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4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Core Principles  </a:t>
            </a:r>
            <a:br>
              <a:rPr lang="en-US" dirty="0" smtClean="0"/>
            </a:br>
            <a:r>
              <a:rPr lang="en-US" cap="none" dirty="0" smtClean="0"/>
              <a:t>Jane Wei-</a:t>
            </a:r>
            <a:r>
              <a:rPr lang="en-US" cap="none" dirty="0" err="1"/>
              <a:t>S</a:t>
            </a:r>
            <a:r>
              <a:rPr lang="en-US" cap="none" dirty="0" err="1" smtClean="0"/>
              <a:t>killern</a:t>
            </a:r>
            <a:r>
              <a:rPr lang="en-US" cap="none" dirty="0" smtClean="0"/>
              <a:t>, </a:t>
            </a:r>
            <a:r>
              <a:rPr lang="en-US" cap="none" dirty="0" err="1"/>
              <a:t>P</a:t>
            </a:r>
            <a:r>
              <a:rPr lang="en-US" cap="none" dirty="0" err="1" smtClean="0"/>
              <a:t>hd</a:t>
            </a:r>
            <a:r>
              <a:rPr lang="en-US" cap="none" dirty="0" smtClean="0"/>
              <a:t>. UC Berkeley, 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0" indent="-914400">
              <a:buFont typeface="+mj-lt"/>
              <a:buAutoNum type="arabicPeriod"/>
            </a:pPr>
            <a:r>
              <a:rPr lang="en-US" sz="4800" dirty="0"/>
              <a:t>Mission, not </a:t>
            </a:r>
            <a:r>
              <a:rPr lang="en-US" sz="4800" dirty="0" smtClean="0"/>
              <a:t>organization</a:t>
            </a:r>
            <a:endParaRPr lang="en-US" sz="4800" dirty="0"/>
          </a:p>
          <a:p>
            <a:pPr marL="914400" lvl="0" indent="-914400">
              <a:buFont typeface="+mj-lt"/>
              <a:buAutoNum type="arabicPeriod"/>
            </a:pPr>
            <a:r>
              <a:rPr lang="en-US" sz="4800" dirty="0"/>
              <a:t>Trust, not </a:t>
            </a:r>
            <a:r>
              <a:rPr lang="en-US" sz="4800" dirty="0" smtClean="0"/>
              <a:t>control</a:t>
            </a:r>
          </a:p>
          <a:p>
            <a:pPr marL="914400" lvl="0" indent="-914400">
              <a:buFont typeface="+mj-lt"/>
              <a:buAutoNum type="arabicPeriod"/>
            </a:pPr>
            <a:r>
              <a:rPr lang="en-US" sz="4800" dirty="0" smtClean="0"/>
              <a:t>Humility</a:t>
            </a:r>
            <a:r>
              <a:rPr lang="en-US" sz="4800" dirty="0"/>
              <a:t>, not </a:t>
            </a:r>
            <a:r>
              <a:rPr lang="en-US" sz="4800" dirty="0" smtClean="0"/>
              <a:t>brand.</a:t>
            </a:r>
          </a:p>
          <a:p>
            <a:pPr marL="914400" lvl="0" indent="-914400">
              <a:buFont typeface="+mj-lt"/>
              <a:buAutoNum type="arabicPeriod"/>
            </a:pPr>
            <a:r>
              <a:rPr lang="en-US" sz="4800" dirty="0" smtClean="0"/>
              <a:t>Node</a:t>
            </a:r>
            <a:r>
              <a:rPr lang="en-US" sz="4800" dirty="0"/>
              <a:t>, not hub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5693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Relevant examples of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Transforming Youth Outdoors – TYO    15+ organizations, 400 people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Outdoor Alliance for Kids – OAK   100+ organizations, advocacy focus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ChangeScale</a:t>
            </a:r>
            <a:r>
              <a:rPr lang="en-US" dirty="0" smtClean="0"/>
              <a:t> –Bay Area   170 Orgs have participated.  Just began (fall 2015) asking for membership.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Children and Nature Network –  110 Grassroots Campaigns, 223 Nature </a:t>
            </a:r>
            <a:r>
              <a:rPr lang="en-US" dirty="0"/>
              <a:t>Clubs for </a:t>
            </a:r>
            <a:r>
              <a:rPr lang="en-US" dirty="0" smtClean="0"/>
              <a:t>Families, </a:t>
            </a:r>
            <a:r>
              <a:rPr lang="en-US" dirty="0"/>
              <a:t>150 Natural Leaders 3,850,000 Youth &amp; Children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Hike it Baby- 80 cities, 4 Countries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48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69580"/>
            <a:ext cx="9720072" cy="1499616"/>
          </a:xfrm>
        </p:spPr>
        <p:txBody>
          <a:bodyPr/>
          <a:lstStyle/>
          <a:p>
            <a:r>
              <a:rPr lang="en-US" dirty="0" smtClean="0"/>
              <a:t>Network Mapping Tools		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99" b="2364"/>
          <a:stretch/>
        </p:blipFill>
        <p:spPr bwMode="auto">
          <a:xfrm>
            <a:off x="807314" y="1136074"/>
            <a:ext cx="6838358" cy="5721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664" y="1136074"/>
            <a:ext cx="5306150" cy="435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1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Shift…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227" y="2462068"/>
            <a:ext cx="9437809" cy="3412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3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632</TotalTime>
  <Words>158</Words>
  <Application>Microsoft Macintosh PowerPoint</Application>
  <PresentationFormat>Widescreen</PresentationFormat>
  <Paragraphs>76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Tw Cen MT</vt:lpstr>
      <vt:lpstr>Tw Cen MT Condensed</vt:lpstr>
      <vt:lpstr>Wingdings 3</vt:lpstr>
      <vt:lpstr>Integral</vt:lpstr>
      <vt:lpstr>Networks: Opportunities &amp; Challenges</vt:lpstr>
      <vt:lpstr>Four Core Principles   Jane Wei-Skillern, Phd. UC Berkeley, </vt:lpstr>
      <vt:lpstr>Some Relevant examples of Networks</vt:lpstr>
      <vt:lpstr>Network Mapping Tools  </vt:lpstr>
      <vt:lpstr>Shift…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Networks: Opportunities &amp; Challenges</dc:title>
  <dc:creator>Kyle  Macdonald</dc:creator>
  <cp:lastModifiedBy>Kyle  Macdonald</cp:lastModifiedBy>
  <cp:revision>11</cp:revision>
  <dcterms:created xsi:type="dcterms:W3CDTF">2015-11-02T23:11:34Z</dcterms:created>
  <dcterms:modified xsi:type="dcterms:W3CDTF">2015-11-06T03:27:20Z</dcterms:modified>
</cp:coreProperties>
</file>